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791" r:id="rId3"/>
    <p:sldId id="790" r:id="rId4"/>
    <p:sldId id="796" r:id="rId5"/>
    <p:sldId id="794" r:id="rId6"/>
    <p:sldId id="795" r:id="rId7"/>
    <p:sldId id="797" r:id="rId8"/>
    <p:sldId id="300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bernacion Covid19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00000"/>
    <a:srgbClr val="FED2D2"/>
    <a:srgbClr val="FB7171"/>
    <a:srgbClr val="FF33CC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60C0C-C0E8-4A11-BBD7-D1EF0946ECDD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20EA5-2BEA-44AA-B16B-9DBCC7B08A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56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254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2327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500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008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18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132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58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31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69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579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441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64380-ABD6-4ED0-853D-E52E0F9044E9}" type="datetimeFigureOut">
              <a:rPr lang="es-CO" smtClean="0"/>
              <a:t>13/04/2026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AC7AC-FC80-41DB-B0E8-5517B16AEA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00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D841332-945F-C558-2490-F9B049537E20}"/>
              </a:ext>
            </a:extLst>
          </p:cNvPr>
          <p:cNvSpPr/>
          <p:nvPr/>
        </p:nvSpPr>
        <p:spPr>
          <a:xfrm>
            <a:off x="85913" y="5522788"/>
            <a:ext cx="1748590" cy="4973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i="1" dirty="0">
                <a:solidFill>
                  <a:srgbClr val="FF0000"/>
                </a:solidFill>
                <a:latin typeface="Poppins Ultra-Bold"/>
              </a:rPr>
              <a:t>2026</a:t>
            </a:r>
          </a:p>
        </p:txBody>
      </p:sp>
      <p:sp>
        <p:nvSpPr>
          <p:cNvPr id="2" name="Freeform 2"/>
          <p:cNvSpPr/>
          <p:nvPr/>
        </p:nvSpPr>
        <p:spPr>
          <a:xfrm>
            <a:off x="-288758" y="-143211"/>
            <a:ext cx="12480755" cy="7001211"/>
          </a:xfrm>
          <a:custGeom>
            <a:avLst/>
            <a:gdLst/>
            <a:ahLst/>
            <a:cxnLst/>
            <a:rect l="l" t="t" r="r" b="b"/>
            <a:pathLst>
              <a:path w="23040365" h="13698544">
                <a:moveTo>
                  <a:pt x="0" y="0"/>
                </a:moveTo>
                <a:lnTo>
                  <a:pt x="23040365" y="0"/>
                </a:lnTo>
                <a:lnTo>
                  <a:pt x="23040365" y="13698544"/>
                </a:lnTo>
                <a:lnTo>
                  <a:pt x="0" y="136985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2048750" y="1090863"/>
            <a:ext cx="5651458" cy="2742619"/>
          </a:xfrm>
          <a:custGeom>
            <a:avLst/>
            <a:gdLst/>
            <a:ahLst/>
            <a:cxnLst/>
            <a:rect l="l" t="t" r="r" b="b"/>
            <a:pathLst>
              <a:path w="8477187" h="4113929">
                <a:moveTo>
                  <a:pt x="0" y="0"/>
                </a:moveTo>
                <a:lnTo>
                  <a:pt x="8477187" y="0"/>
                </a:lnTo>
                <a:lnTo>
                  <a:pt x="8477187" y="4113928"/>
                </a:lnTo>
                <a:lnTo>
                  <a:pt x="0" y="41139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54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572DF-C388-BB67-AFD2-4883CA82C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9BF565-030C-13CD-B229-A876937B9F28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B78BDE1-E9A6-2005-D17E-0EDD133A9316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B9040DE-A723-D0A2-65EB-8BA72963FDBD}"/>
              </a:ext>
            </a:extLst>
          </p:cNvPr>
          <p:cNvSpPr txBox="1"/>
          <p:nvPr/>
        </p:nvSpPr>
        <p:spPr>
          <a:xfrm>
            <a:off x="1870047" y="175161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A04962-5224-7850-B491-F8989DB92520}"/>
              </a:ext>
            </a:extLst>
          </p:cNvPr>
          <p:cNvSpPr txBox="1"/>
          <p:nvPr/>
        </p:nvSpPr>
        <p:spPr>
          <a:xfrm>
            <a:off x="1674695" y="1903016"/>
            <a:ext cx="9783196" cy="1011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8000" b="1" spc="-383" dirty="0">
                <a:solidFill>
                  <a:srgbClr val="9B0000"/>
                </a:solidFill>
                <a:latin typeface="Poppins Ultra-Bold"/>
              </a:rPr>
              <a:t>SEÑALIZACIÓN  FLT </a:t>
            </a:r>
          </a:p>
        </p:txBody>
      </p:sp>
    </p:spTree>
    <p:extLst>
      <p:ext uri="{BB962C8B-B14F-4D97-AF65-F5344CB8AC3E}">
        <p14:creationId xmlns:p14="http://schemas.microsoft.com/office/powerpoint/2010/main" val="2330683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F87B2-8810-63B0-DA03-C18F62E78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57BA3F-2978-1DF1-F736-F38FA327903B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B5810D89-57D6-1A5A-B059-6456C8C72D95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E57EBA-21D6-C484-3F9D-9B0996F8C2F3}"/>
              </a:ext>
            </a:extLst>
          </p:cNvPr>
          <p:cNvSpPr txBox="1"/>
          <p:nvPr/>
        </p:nvSpPr>
        <p:spPr>
          <a:xfrm>
            <a:off x="1541185" y="226064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851BD-10FD-7CBA-E286-11FAC99B1D91}"/>
              </a:ext>
            </a:extLst>
          </p:cNvPr>
          <p:cNvSpPr txBox="1"/>
          <p:nvPr/>
        </p:nvSpPr>
        <p:spPr>
          <a:xfrm>
            <a:off x="623937" y="90258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SEÑALIZACIÓN AREAS DE TRABAJO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2E45150-94C4-4A22-AE92-2D220F0825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 t="2408" r="25975" b="53255"/>
          <a:stretch>
            <a:fillRect/>
          </a:stretch>
        </p:blipFill>
        <p:spPr>
          <a:xfrm>
            <a:off x="1056965" y="1511811"/>
            <a:ext cx="2250364" cy="20811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F4BD4E2-4837-12E1-C08E-E9D5923C25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t="10344" r="17120" b="52844"/>
          <a:stretch>
            <a:fillRect/>
          </a:stretch>
        </p:blipFill>
        <p:spPr>
          <a:xfrm>
            <a:off x="6096000" y="3959266"/>
            <a:ext cx="2141621" cy="185962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D79D24-4283-B56F-7DCA-51F66A1CF7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 r="36393" b="49724"/>
          <a:stretch>
            <a:fillRect/>
          </a:stretch>
        </p:blipFill>
        <p:spPr>
          <a:xfrm>
            <a:off x="2666367" y="3937761"/>
            <a:ext cx="2250364" cy="18654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0E92F36-1B6E-53DD-803D-6DEDDD24B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9" t="21623" r="41372" b="56168"/>
          <a:stretch>
            <a:fillRect/>
          </a:stretch>
        </p:blipFill>
        <p:spPr>
          <a:xfrm>
            <a:off x="3791549" y="1532760"/>
            <a:ext cx="2559152" cy="206381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C4AF006-2139-978A-7943-70FE78B4C6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24532" r="53868" b="55443"/>
          <a:stretch>
            <a:fillRect/>
          </a:stretch>
        </p:blipFill>
        <p:spPr>
          <a:xfrm>
            <a:off x="6752096" y="1574493"/>
            <a:ext cx="2867385" cy="19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AC8F7-CD93-8DA8-E3BF-63725545A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2A97AD-6C08-9F68-5453-73AD92C1A128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91BFB9D-A08F-DC8A-A83A-576E8D67966A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AC4C9F-4E3D-4420-1B9D-655F83EF67D6}"/>
              </a:ext>
            </a:extLst>
          </p:cNvPr>
          <p:cNvSpPr txBox="1"/>
          <p:nvPr/>
        </p:nvSpPr>
        <p:spPr>
          <a:xfrm>
            <a:off x="1541185" y="226064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98ACF-A670-CD9A-CFB2-AE1CA578410D}"/>
              </a:ext>
            </a:extLst>
          </p:cNvPr>
          <p:cNvSpPr txBox="1"/>
          <p:nvPr/>
        </p:nvSpPr>
        <p:spPr>
          <a:xfrm>
            <a:off x="623937" y="90258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SEÑALIZACIÓN AREAS DE TRABAJO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01773C-6AC5-4156-CDEA-D2BE9573D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7059" r="-1866" b="34853"/>
          <a:stretch>
            <a:fillRect/>
          </a:stretch>
        </p:blipFill>
        <p:spPr>
          <a:xfrm>
            <a:off x="1098883" y="1663268"/>
            <a:ext cx="2976954" cy="33381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C6C9131-A103-E45E-3F2E-EEB2FD8EF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8" t="3137" r="12670" b="35792"/>
          <a:stretch>
            <a:fillRect/>
          </a:stretch>
        </p:blipFill>
        <p:spPr>
          <a:xfrm>
            <a:off x="3966826" y="1663268"/>
            <a:ext cx="3054282" cy="33381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AF05C2-1AD5-E681-8433-6FB8E1D8A5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3"/>
          <a:stretch>
            <a:fillRect/>
          </a:stretch>
        </p:blipFill>
        <p:spPr>
          <a:xfrm>
            <a:off x="7089467" y="1596335"/>
            <a:ext cx="2976954" cy="34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C91BF-87DE-E2D1-9688-F7BABC78B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F60D37-4B12-0771-2834-842F44156620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1779CC9-C243-C1F4-60E7-3C164E246FC1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0F88F6-F9E0-6A71-9B72-A5517E03C6E2}"/>
              </a:ext>
            </a:extLst>
          </p:cNvPr>
          <p:cNvSpPr txBox="1"/>
          <p:nvPr/>
        </p:nvSpPr>
        <p:spPr>
          <a:xfrm>
            <a:off x="1541185" y="226064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978AC2-2A15-2F52-FD0A-08C36EE5E7A8}"/>
              </a:ext>
            </a:extLst>
          </p:cNvPr>
          <p:cNvSpPr txBox="1"/>
          <p:nvPr/>
        </p:nvSpPr>
        <p:spPr>
          <a:xfrm>
            <a:off x="623937" y="90258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SEÑALIZACIÓN DE ELEMENTOS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DE64A31-BFB4-E6C0-6B36-514917FE0045}"/>
              </a:ext>
            </a:extLst>
          </p:cNvPr>
          <p:cNvSpPr txBox="1"/>
          <p:nvPr/>
        </p:nvSpPr>
        <p:spPr>
          <a:xfrm>
            <a:off x="623937" y="720520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DE EMERGENCIA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4AE507-2CFC-C2F7-4690-8EF3BF11B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1"/>
          <a:stretch>
            <a:fillRect/>
          </a:stretch>
        </p:blipFill>
        <p:spPr>
          <a:xfrm>
            <a:off x="365285" y="2160813"/>
            <a:ext cx="2714782" cy="345459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B9CC40A-C646-A0B6-CA31-75F9DDC28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540" y="2060788"/>
            <a:ext cx="2815861" cy="375448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15C91FD-8DA5-B224-AB81-A4A84A8694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59" y="2348395"/>
            <a:ext cx="2309576" cy="307943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950D722-2613-158E-89EE-84F78A5E18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98311"/>
            <a:ext cx="2309576" cy="307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43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C8ECA-9E02-E87D-251C-3473034B0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C3ADC15-7233-494B-D3C6-8D00BAFBEC36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63397066-63C9-0EA1-859A-7BE14CEE411A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2A6D88-734E-4D98-8A9B-F22532294371}"/>
              </a:ext>
            </a:extLst>
          </p:cNvPr>
          <p:cNvSpPr txBox="1"/>
          <p:nvPr/>
        </p:nvSpPr>
        <p:spPr>
          <a:xfrm>
            <a:off x="1541185" y="226064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1302C-2AF8-4FA5-8237-EF564E9780FE}"/>
              </a:ext>
            </a:extLst>
          </p:cNvPr>
          <p:cNvSpPr txBox="1"/>
          <p:nvPr/>
        </p:nvSpPr>
        <p:spPr>
          <a:xfrm>
            <a:off x="623937" y="90258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SEÑALIZACIÓN RUTA DE EVACUACIÓN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CEDF9B-7D67-BA40-3836-125255E35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2" y="1338612"/>
            <a:ext cx="3128211" cy="41709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A335608-E0EE-C73A-4125-19FF56C941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34" y="1338612"/>
            <a:ext cx="3128211" cy="417094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524419C-A366-56E4-C8CC-7B63B5AC9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3" y="1469780"/>
            <a:ext cx="3128211" cy="41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A633-6E0E-45E1-9D73-11C31290B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AEE0494-4293-2610-0325-9462AA871DCC}"/>
              </a:ext>
            </a:extLst>
          </p:cNvPr>
          <p:cNvSpPr/>
          <p:nvPr/>
        </p:nvSpPr>
        <p:spPr>
          <a:xfrm rot="-10800000">
            <a:off x="0" y="6148051"/>
            <a:ext cx="12192000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2" y="0"/>
                </a:lnTo>
                <a:lnTo>
                  <a:pt x="20578332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6B9595B-5B3F-5675-6D1C-D28F7EC650DF}"/>
              </a:ext>
            </a:extLst>
          </p:cNvPr>
          <p:cNvSpPr/>
          <p:nvPr/>
        </p:nvSpPr>
        <p:spPr>
          <a:xfrm>
            <a:off x="10407133" y="333814"/>
            <a:ext cx="1450609" cy="703972"/>
          </a:xfrm>
          <a:custGeom>
            <a:avLst/>
            <a:gdLst/>
            <a:ahLst/>
            <a:cxnLst/>
            <a:rect l="l" t="t" r="r" b="b"/>
            <a:pathLst>
              <a:path w="2175913" h="1055958">
                <a:moveTo>
                  <a:pt x="0" y="0"/>
                </a:moveTo>
                <a:lnTo>
                  <a:pt x="2175913" y="0"/>
                </a:lnTo>
                <a:lnTo>
                  <a:pt x="2175913" y="1055958"/>
                </a:lnTo>
                <a:lnTo>
                  <a:pt x="0" y="1055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0000"/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07EFD9-C20D-62D3-FCD1-1CBADC211B83}"/>
              </a:ext>
            </a:extLst>
          </p:cNvPr>
          <p:cNvSpPr txBox="1"/>
          <p:nvPr/>
        </p:nvSpPr>
        <p:spPr>
          <a:xfrm>
            <a:off x="1541185" y="2260647"/>
            <a:ext cx="98469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b="1" u="sng" dirty="0">
              <a:latin typeface="Poppins Ultra-Bold"/>
            </a:endParaRPr>
          </a:p>
          <a:p>
            <a:pPr algn="just"/>
            <a:endParaRPr lang="es-CO" sz="24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000" dirty="0">
              <a:latin typeface="Poppins Ultra-Bold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latin typeface="Poppins Ultra-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C6DBD-CC04-6FAD-115F-984C509C7499}"/>
              </a:ext>
            </a:extLst>
          </p:cNvPr>
          <p:cNvSpPr txBox="1"/>
          <p:nvPr/>
        </p:nvSpPr>
        <p:spPr>
          <a:xfrm>
            <a:off x="623937" y="90258"/>
            <a:ext cx="9783196" cy="909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5"/>
              </a:lnSpc>
              <a:spcBef>
                <a:spcPct val="0"/>
              </a:spcBef>
            </a:pPr>
            <a:r>
              <a:rPr lang="en-US" sz="5000" b="1" spc="-383" dirty="0">
                <a:solidFill>
                  <a:srgbClr val="9B0000"/>
                </a:solidFill>
                <a:latin typeface="Poppins Ultra-Bold"/>
              </a:rPr>
              <a:t>SEÑALIZACIÓN RIESGO Y SEGURIDAD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E0FB75C-35AB-D9C6-9F6F-04BAE4B8B1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37" y="1062607"/>
            <a:ext cx="2337136" cy="31161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365849-B9E4-B8C1-C841-2AFBCAC5B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134" y="1083924"/>
            <a:ext cx="2337136" cy="311618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00C6750-8B43-2201-3728-4CE4D4B8C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0" t="16959" r="7583" b="23977"/>
          <a:stretch>
            <a:fillRect/>
          </a:stretch>
        </p:blipFill>
        <p:spPr>
          <a:xfrm>
            <a:off x="5574331" y="1083924"/>
            <a:ext cx="2591675" cy="311618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297966F-840C-EE5F-3EED-A21253C045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00" y="1100271"/>
            <a:ext cx="2353124" cy="313749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B6503C6-0BE7-87F8-7FAD-D4295BEC6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67"/>
          <a:stretch>
            <a:fillRect/>
          </a:stretch>
        </p:blipFill>
        <p:spPr>
          <a:xfrm>
            <a:off x="3597014" y="4271451"/>
            <a:ext cx="4568992" cy="161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0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6172196"/>
            <a:ext cx="12191998" cy="752267"/>
          </a:xfrm>
          <a:custGeom>
            <a:avLst/>
            <a:gdLst/>
            <a:ahLst/>
            <a:cxnLst/>
            <a:rect l="l" t="t" r="r" b="b"/>
            <a:pathLst>
              <a:path w="20578331" h="1128400">
                <a:moveTo>
                  <a:pt x="0" y="0"/>
                </a:moveTo>
                <a:lnTo>
                  <a:pt x="20578331" y="0"/>
                </a:lnTo>
                <a:lnTo>
                  <a:pt x="20578331" y="1128400"/>
                </a:lnTo>
                <a:lnTo>
                  <a:pt x="0" y="1128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30715" t="-1815731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TextBox 4"/>
          <p:cNvSpPr txBox="1"/>
          <p:nvPr/>
        </p:nvSpPr>
        <p:spPr>
          <a:xfrm>
            <a:off x="3627696" y="3860219"/>
            <a:ext cx="47388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  <a:spcBef>
                <a:spcPct val="0"/>
              </a:spcBef>
            </a:pPr>
            <a:r>
              <a:rPr lang="en-US" sz="7200" b="1" spc="-383" dirty="0">
                <a:solidFill>
                  <a:srgbClr val="9B0000"/>
                </a:solidFill>
                <a:latin typeface="Poppins Ultra-Bold"/>
              </a:rPr>
              <a:t>¡GRACIAS!</a:t>
            </a:r>
          </a:p>
        </p:txBody>
      </p:sp>
      <p:sp>
        <p:nvSpPr>
          <p:cNvPr id="5" name="Freeform 5"/>
          <p:cNvSpPr/>
          <p:nvPr/>
        </p:nvSpPr>
        <p:spPr>
          <a:xfrm>
            <a:off x="3770281" y="1597510"/>
            <a:ext cx="4453710" cy="2161359"/>
          </a:xfrm>
          <a:custGeom>
            <a:avLst/>
            <a:gdLst/>
            <a:ahLst/>
            <a:cxnLst/>
            <a:rect l="l" t="t" r="r" b="b"/>
            <a:pathLst>
              <a:path w="6680565" h="3242039">
                <a:moveTo>
                  <a:pt x="0" y="0"/>
                </a:moveTo>
                <a:lnTo>
                  <a:pt x="6680565" y="0"/>
                </a:lnTo>
                <a:lnTo>
                  <a:pt x="6680565" y="3242039"/>
                </a:lnTo>
                <a:lnTo>
                  <a:pt x="0" y="32420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27743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7565</TotalTime>
  <Words>27</Words>
  <Application>Microsoft Office PowerPoint</Application>
  <PresentationFormat>Panorámica</PresentationFormat>
  <Paragraphs>51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Poppins Ultra-Bold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Quiñones Gonzalez Linda Lucia</cp:lastModifiedBy>
  <cp:revision>395</cp:revision>
  <dcterms:created xsi:type="dcterms:W3CDTF">2024-02-24T14:01:26Z</dcterms:created>
  <dcterms:modified xsi:type="dcterms:W3CDTF">2026-04-13T20:10:12Z</dcterms:modified>
</cp:coreProperties>
</file>